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1B212C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rot="5400000">
            <a:off x="7500300" y="502"/>
            <a:ext cx="1643703" cy="1643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35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" name="Shape 11"/>
          <p:cNvGrpSpPr/>
          <p:nvPr/>
        </p:nvGrpSpPr>
        <p:grpSpPr>
          <a:xfrm>
            <a:off x="-4" y="488"/>
            <a:ext cx="5153711" cy="5134404"/>
            <a:chOff x="0" y="-1"/>
            <a:chExt cx="5153709" cy="5134402"/>
          </a:xfrm>
        </p:grpSpPr>
        <p:sp>
          <p:nvSpPr>
            <p:cNvPr id="12" name="Shape 12"/>
            <p:cNvSpPr/>
            <p:nvPr/>
          </p:nvSpPr>
          <p:spPr>
            <a:xfrm rot="16200000">
              <a:off x="9730" y="-9578"/>
              <a:ext cx="5134254" cy="515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 rot="16200000">
              <a:off x="7343" y="1134429"/>
              <a:ext cx="3982217" cy="3996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695"/>
                  </a:moveTo>
                  <a:lnTo>
                    <a:pt x="1269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5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" name="Shape 14"/>
            <p:cNvSpPr/>
            <p:nvPr/>
          </p:nvSpPr>
          <p:spPr>
            <a:xfrm rot="16200000">
              <a:off x="5786" y="-4292"/>
              <a:ext cx="2291524" cy="23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2" y="587836"/>
              <a:ext cx="2300104" cy="229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3537148" y="1578399"/>
            <a:ext cx="5017502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3" cy="5061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02"/>
          <p:cNvGrpSpPr/>
          <p:nvPr/>
        </p:nvGrpSpPr>
        <p:grpSpPr>
          <a:xfrm>
            <a:off x="-4" y="4128569"/>
            <a:ext cx="698933" cy="684664"/>
            <a:chOff x="0" y="0"/>
            <a:chExt cx="698932" cy="684662"/>
          </a:xfrm>
        </p:grpSpPr>
        <p:sp>
          <p:nvSpPr>
            <p:cNvPr id="148" name="Shape 103"/>
            <p:cNvSpPr/>
            <p:nvPr/>
          </p:nvSpPr>
          <p:spPr>
            <a:xfrm rot="16200000">
              <a:off x="-1" y="-1"/>
              <a:ext cx="544807" cy="54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Shape 104"/>
            <p:cNvSpPr/>
            <p:nvPr/>
          </p:nvSpPr>
          <p:spPr>
            <a:xfrm flipH="1">
              <a:off x="154126" y="139857"/>
              <a:ext cx="544806" cy="54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08"/>
          <p:cNvGrpSpPr/>
          <p:nvPr/>
        </p:nvGrpSpPr>
        <p:grpSpPr>
          <a:xfrm>
            <a:off x="4406397" y="-7"/>
            <a:ext cx="4737607" cy="5143074"/>
            <a:chOff x="0" y="-1"/>
            <a:chExt cx="4737605" cy="5143072"/>
          </a:xfrm>
        </p:grpSpPr>
        <p:sp>
          <p:nvSpPr>
            <p:cNvPr id="159" name="Shape 109"/>
            <p:cNvSpPr/>
            <p:nvPr/>
          </p:nvSpPr>
          <p:spPr>
            <a:xfrm rot="5400000">
              <a:off x="1799" y="-1801"/>
              <a:ext cx="47340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10"/>
            <p:cNvSpPr/>
            <p:nvPr/>
          </p:nvSpPr>
          <p:spPr>
            <a:xfrm rot="5400000">
              <a:off x="434724" y="5700"/>
              <a:ext cx="4298106" cy="428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1" name="Shape 111"/>
            <p:cNvSpPr/>
            <p:nvPr/>
          </p:nvSpPr>
          <p:spPr>
            <a:xfrm rot="16200000">
              <a:off x="1211999" y="123646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2" name="Shape 112"/>
            <p:cNvSpPr/>
            <p:nvPr/>
          </p:nvSpPr>
          <p:spPr>
            <a:xfrm flipH="1">
              <a:off x="1443457" y="1443957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3" name="Shape 113"/>
            <p:cNvSpPr/>
            <p:nvPr/>
          </p:nvSpPr>
          <p:spPr>
            <a:xfrm rot="16200000">
              <a:off x="1580681" y="246946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Shape 114"/>
            <p:cNvSpPr/>
            <p:nvPr/>
          </p:nvSpPr>
          <p:spPr>
            <a:xfrm flipH="1">
              <a:off x="1815715" y="267695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15"/>
            <p:cNvSpPr/>
            <p:nvPr/>
          </p:nvSpPr>
          <p:spPr>
            <a:xfrm rot="16200000">
              <a:off x="2268942" y="186201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16"/>
            <p:cNvSpPr/>
            <p:nvPr/>
          </p:nvSpPr>
          <p:spPr>
            <a:xfrm flipH="1">
              <a:off x="2501701" y="2069506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17"/>
            <p:cNvSpPr/>
            <p:nvPr/>
          </p:nvSpPr>
          <p:spPr>
            <a:xfrm rot="16200000">
              <a:off x="2454743" y="247781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18"/>
            <p:cNvSpPr/>
            <p:nvPr/>
          </p:nvSpPr>
          <p:spPr>
            <a:xfrm flipH="1">
              <a:off x="3558868" y="2692965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19"/>
            <p:cNvSpPr/>
            <p:nvPr/>
          </p:nvSpPr>
          <p:spPr>
            <a:xfrm flipH="1">
              <a:off x="3738683" y="330875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Shape 120"/>
            <p:cNvSpPr/>
            <p:nvPr/>
          </p:nvSpPr>
          <p:spPr>
            <a:xfrm rot="16200000">
              <a:off x="2641201" y="309501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Shape 121"/>
            <p:cNvSpPr/>
            <p:nvPr/>
          </p:nvSpPr>
          <p:spPr>
            <a:xfrm flipH="1">
              <a:off x="2870251" y="330250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2" name="Shape 122"/>
            <p:cNvSpPr/>
            <p:nvPr/>
          </p:nvSpPr>
          <p:spPr>
            <a:xfrm rot="16200000">
              <a:off x="2821016" y="371080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" name="Shape 123"/>
            <p:cNvSpPr/>
            <p:nvPr/>
          </p:nvSpPr>
          <p:spPr>
            <a:xfrm flipH="1">
              <a:off x="3056049" y="391829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" name="Shape 124"/>
            <p:cNvSpPr/>
            <p:nvPr/>
          </p:nvSpPr>
          <p:spPr>
            <a:xfrm rot="16200000">
              <a:off x="3696093" y="371847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" name="Shape 125"/>
            <p:cNvSpPr/>
            <p:nvPr/>
          </p:nvSpPr>
          <p:spPr>
            <a:xfrm flipH="1">
              <a:off x="3928135" y="3925961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6" name="Shape 126"/>
            <p:cNvSpPr/>
            <p:nvPr/>
          </p:nvSpPr>
          <p:spPr>
            <a:xfrm rot="16200000">
              <a:off x="3881892" y="4334267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8" name="Title Text"/>
          <p:cNvSpPr txBox="1"/>
          <p:nvPr>
            <p:ph type="title"/>
          </p:nvPr>
        </p:nvSpPr>
        <p:spPr>
          <a:xfrm>
            <a:off x="823850" y="1284674"/>
            <a:ext cx="4776000" cy="13008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sz="quarter" idx="1"/>
          </p:nvPr>
        </p:nvSpPr>
        <p:spPr>
          <a:xfrm>
            <a:off x="823850" y="2643122"/>
            <a:ext cx="4776000" cy="121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Shape 20"/>
          <p:cNvGrpSpPr/>
          <p:nvPr/>
        </p:nvGrpSpPr>
        <p:grpSpPr>
          <a:xfrm>
            <a:off x="0" y="380998"/>
            <a:ext cx="1037852" cy="1016293"/>
            <a:chOff x="0" y="0"/>
            <a:chExt cx="1037851" cy="1016291"/>
          </a:xfrm>
        </p:grpSpPr>
        <p:sp>
          <p:nvSpPr>
            <p:cNvPr id="187" name="Shape 21"/>
            <p:cNvSpPr/>
            <p:nvPr/>
          </p:nvSpPr>
          <p:spPr>
            <a:xfrm rot="16200000">
              <a:off x="-1" y="0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" name="Shape 22"/>
            <p:cNvSpPr/>
            <p:nvPr/>
          </p:nvSpPr>
          <p:spPr>
            <a:xfrm flipH="1">
              <a:off x="229050" y="207488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90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684395" y="4692416"/>
            <a:ext cx="336763" cy="335201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0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26" name="Shape 21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Shape 22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29"/>
          <p:cNvGrpSpPr/>
          <p:nvPr/>
        </p:nvGrpSpPr>
        <p:grpSpPr>
          <a:xfrm>
            <a:off x="4406397" y="-7"/>
            <a:ext cx="4737607" cy="5143074"/>
            <a:chOff x="0" y="-1"/>
            <a:chExt cx="4737605" cy="5143072"/>
          </a:xfrm>
        </p:grpSpPr>
        <p:sp>
          <p:nvSpPr>
            <p:cNvPr id="45" name="Shape 30"/>
            <p:cNvSpPr/>
            <p:nvPr/>
          </p:nvSpPr>
          <p:spPr>
            <a:xfrm rot="5400000">
              <a:off x="1799" y="-1801"/>
              <a:ext cx="47340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" name="Shape 31"/>
            <p:cNvSpPr/>
            <p:nvPr/>
          </p:nvSpPr>
          <p:spPr>
            <a:xfrm rot="5400000">
              <a:off x="434724" y="5700"/>
              <a:ext cx="4298106" cy="4286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" name="Shape 32"/>
            <p:cNvSpPr/>
            <p:nvPr/>
          </p:nvSpPr>
          <p:spPr>
            <a:xfrm rot="16200000">
              <a:off x="1211999" y="123646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" name="Shape 33"/>
            <p:cNvSpPr/>
            <p:nvPr/>
          </p:nvSpPr>
          <p:spPr>
            <a:xfrm flipH="1">
              <a:off x="1443457" y="1443957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" name="Shape 34"/>
            <p:cNvSpPr/>
            <p:nvPr/>
          </p:nvSpPr>
          <p:spPr>
            <a:xfrm rot="16200000">
              <a:off x="1580681" y="246946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" name="Shape 35"/>
            <p:cNvSpPr/>
            <p:nvPr/>
          </p:nvSpPr>
          <p:spPr>
            <a:xfrm flipH="1">
              <a:off x="1815715" y="267695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" name="Shape 36"/>
            <p:cNvSpPr/>
            <p:nvPr/>
          </p:nvSpPr>
          <p:spPr>
            <a:xfrm rot="16200000">
              <a:off x="2268942" y="186201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" name="Shape 37"/>
            <p:cNvSpPr/>
            <p:nvPr/>
          </p:nvSpPr>
          <p:spPr>
            <a:xfrm flipH="1">
              <a:off x="2501701" y="2069506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3" name="Shape 38"/>
            <p:cNvSpPr/>
            <p:nvPr/>
          </p:nvSpPr>
          <p:spPr>
            <a:xfrm rot="16200000">
              <a:off x="2454743" y="247781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" name="Shape 39"/>
            <p:cNvSpPr/>
            <p:nvPr/>
          </p:nvSpPr>
          <p:spPr>
            <a:xfrm flipH="1">
              <a:off x="3558868" y="2692965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" name="Shape 40"/>
            <p:cNvSpPr/>
            <p:nvPr/>
          </p:nvSpPr>
          <p:spPr>
            <a:xfrm flipH="1">
              <a:off x="3738683" y="3308757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Shape 41"/>
            <p:cNvSpPr/>
            <p:nvPr/>
          </p:nvSpPr>
          <p:spPr>
            <a:xfrm rot="16200000">
              <a:off x="2641201" y="309501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Shape 42"/>
            <p:cNvSpPr/>
            <p:nvPr/>
          </p:nvSpPr>
          <p:spPr>
            <a:xfrm flipH="1">
              <a:off x="2870251" y="330250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" name="Shape 43"/>
            <p:cNvSpPr/>
            <p:nvPr/>
          </p:nvSpPr>
          <p:spPr>
            <a:xfrm rot="16200000">
              <a:off x="2821016" y="3710809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" name="Shape 44"/>
            <p:cNvSpPr/>
            <p:nvPr/>
          </p:nvSpPr>
          <p:spPr>
            <a:xfrm flipH="1">
              <a:off x="3056049" y="3918296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Shape 45"/>
            <p:cNvSpPr/>
            <p:nvPr/>
          </p:nvSpPr>
          <p:spPr>
            <a:xfrm rot="16200000">
              <a:off x="3696093" y="371847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Shape 46"/>
            <p:cNvSpPr/>
            <p:nvPr/>
          </p:nvSpPr>
          <p:spPr>
            <a:xfrm flipH="1">
              <a:off x="3928135" y="3925961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" name="Shape 47"/>
            <p:cNvSpPr/>
            <p:nvPr/>
          </p:nvSpPr>
          <p:spPr>
            <a:xfrm rot="16200000">
              <a:off x="3881892" y="4334267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" name="Title Text"/>
          <p:cNvSpPr txBox="1"/>
          <p:nvPr>
            <p:ph type="title"/>
          </p:nvPr>
        </p:nvSpPr>
        <p:spPr>
          <a:xfrm>
            <a:off x="823850" y="2053000"/>
            <a:ext cx="4587000" cy="114870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51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72" name="Shape 52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" name="Shape 53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297498" y="1567548"/>
            <a:ext cx="3403204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56"/>
          <p:cNvSpPr txBox="1"/>
          <p:nvPr>
            <p:ph type="body" sz="half" idx="13"/>
          </p:nvPr>
        </p:nvSpPr>
        <p:spPr>
          <a:xfrm>
            <a:off x="4933219" y="1567548"/>
            <a:ext cx="34032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Shape 59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85" name="Shape 60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" name="Shape 61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8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65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96" name="Shape 66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" name="Shape 67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9" name="Title Text"/>
          <p:cNvSpPr txBox="1"/>
          <p:nvPr>
            <p:ph type="title"/>
          </p:nvPr>
        </p:nvSpPr>
        <p:spPr>
          <a:xfrm>
            <a:off x="1297498" y="393749"/>
            <a:ext cx="3798904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1297498" y="1972548"/>
            <a:ext cx="3798904" cy="2415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72"/>
          <p:cNvGrpSpPr/>
          <p:nvPr/>
        </p:nvGrpSpPr>
        <p:grpSpPr>
          <a:xfrm>
            <a:off x="4406397" y="-7"/>
            <a:ext cx="4737607" cy="5143509"/>
            <a:chOff x="0" y="-1"/>
            <a:chExt cx="4737605" cy="5143508"/>
          </a:xfrm>
        </p:grpSpPr>
        <p:sp>
          <p:nvSpPr>
            <p:cNvPr id="108" name="Shape 73"/>
            <p:cNvSpPr/>
            <p:nvPr/>
          </p:nvSpPr>
          <p:spPr>
            <a:xfrm rot="5400000">
              <a:off x="1499" y="-1501"/>
              <a:ext cx="4734607" cy="473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" name="Shape 74"/>
            <p:cNvSpPr/>
            <p:nvPr/>
          </p:nvSpPr>
          <p:spPr>
            <a:xfrm rot="5400000">
              <a:off x="434424" y="5998"/>
              <a:ext cx="4298707" cy="4286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" name="Shape 75"/>
            <p:cNvSpPr/>
            <p:nvPr/>
          </p:nvSpPr>
          <p:spPr>
            <a:xfrm rot="16200000">
              <a:off x="1211999" y="123664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1" name="Shape 76"/>
            <p:cNvSpPr/>
            <p:nvPr/>
          </p:nvSpPr>
          <p:spPr>
            <a:xfrm flipH="1">
              <a:off x="1443457" y="144407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2" name="Shape 77"/>
            <p:cNvSpPr/>
            <p:nvPr/>
          </p:nvSpPr>
          <p:spPr>
            <a:xfrm rot="16200000">
              <a:off x="1580681" y="2469744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3" name="Shape 78"/>
            <p:cNvSpPr/>
            <p:nvPr/>
          </p:nvSpPr>
          <p:spPr>
            <a:xfrm flipH="1">
              <a:off x="1815715" y="2677180"/>
              <a:ext cx="808804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4" name="Shape 79"/>
            <p:cNvSpPr/>
            <p:nvPr/>
          </p:nvSpPr>
          <p:spPr>
            <a:xfrm rot="16200000">
              <a:off x="2268942" y="1862245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Shape 80"/>
            <p:cNvSpPr/>
            <p:nvPr/>
          </p:nvSpPr>
          <p:spPr>
            <a:xfrm flipH="1">
              <a:off x="2501701" y="2069681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6" name="Shape 81"/>
            <p:cNvSpPr/>
            <p:nvPr/>
          </p:nvSpPr>
          <p:spPr>
            <a:xfrm rot="16200000">
              <a:off x="2454743" y="2478089"/>
              <a:ext cx="808803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82"/>
            <p:cNvSpPr/>
            <p:nvPr/>
          </p:nvSpPr>
          <p:spPr>
            <a:xfrm flipH="1">
              <a:off x="3558868" y="2693192"/>
              <a:ext cx="808803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83"/>
            <p:cNvSpPr/>
            <p:nvPr/>
          </p:nvSpPr>
          <p:spPr>
            <a:xfrm flipH="1">
              <a:off x="3738683" y="3309039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" name="Shape 84"/>
            <p:cNvSpPr/>
            <p:nvPr/>
          </p:nvSpPr>
          <p:spPr>
            <a:xfrm rot="16200000">
              <a:off x="2641201" y="3095347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" name="Shape 85"/>
            <p:cNvSpPr/>
            <p:nvPr/>
          </p:nvSpPr>
          <p:spPr>
            <a:xfrm flipH="1">
              <a:off x="2870251" y="330278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" name="Shape 86"/>
            <p:cNvSpPr/>
            <p:nvPr/>
          </p:nvSpPr>
          <p:spPr>
            <a:xfrm rot="16200000">
              <a:off x="2821016" y="3711191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2" name="Shape 87"/>
            <p:cNvSpPr/>
            <p:nvPr/>
          </p:nvSpPr>
          <p:spPr>
            <a:xfrm flipH="1">
              <a:off x="3056049" y="391862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3" name="Shape 88"/>
            <p:cNvSpPr/>
            <p:nvPr/>
          </p:nvSpPr>
          <p:spPr>
            <a:xfrm rot="16200000">
              <a:off x="3696093" y="3718858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4" name="Shape 89"/>
            <p:cNvSpPr/>
            <p:nvPr/>
          </p:nvSpPr>
          <p:spPr>
            <a:xfrm flipH="1">
              <a:off x="3928135" y="3926295"/>
              <a:ext cx="808804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5" name="Shape 90"/>
            <p:cNvSpPr/>
            <p:nvPr/>
          </p:nvSpPr>
          <p:spPr>
            <a:xfrm rot="16200000">
              <a:off x="3881892" y="4334703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7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94"/>
          <p:cNvGrpSpPr/>
          <p:nvPr/>
        </p:nvGrpSpPr>
        <p:grpSpPr>
          <a:xfrm>
            <a:off x="-1" y="380997"/>
            <a:ext cx="1037854" cy="1016295"/>
            <a:chOff x="0" y="0"/>
            <a:chExt cx="1037853" cy="1016294"/>
          </a:xfrm>
        </p:grpSpPr>
        <p:sp>
          <p:nvSpPr>
            <p:cNvPr id="135" name="Shape 95"/>
            <p:cNvSpPr/>
            <p:nvPr/>
          </p:nvSpPr>
          <p:spPr>
            <a:xfrm rot="16200000">
              <a:off x="-2" y="0"/>
              <a:ext cx="808807" cy="80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Shape 96"/>
            <p:cNvSpPr/>
            <p:nvPr/>
          </p:nvSpPr>
          <p:spPr>
            <a:xfrm flipH="1">
              <a:off x="229050" y="207488"/>
              <a:ext cx="808803" cy="80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" name="Title Text"/>
          <p:cNvSpPr txBox="1"/>
          <p:nvPr>
            <p:ph type="title"/>
          </p:nvPr>
        </p:nvSpPr>
        <p:spPr>
          <a:xfrm>
            <a:off x="1297498" y="1658323"/>
            <a:ext cx="3036303" cy="1751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297498" y="3537999"/>
            <a:ext cx="3036303" cy="5061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99"/>
          <p:cNvSpPr txBox="1"/>
          <p:nvPr>
            <p:ph type="body" sz="quarter" idx="13"/>
          </p:nvPr>
        </p:nvSpPr>
        <p:spPr>
          <a:xfrm>
            <a:off x="4648200" y="1696597"/>
            <a:ext cx="3676800" cy="234750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370012" y="1028700"/>
            <a:ext cx="7315201" cy="80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97" y="4692417"/>
            <a:ext cx="336761" cy="335199"/>
          </a:xfrm>
          <a:prstGeom prst="rect">
            <a:avLst/>
          </a:prstGeom>
          <a:ln w="12700">
            <a:miter lim="400000"/>
          </a:ln>
        </p:spPr>
        <p:txBody>
          <a:bodyPr wrap="none" lIns="91398" tIns="91398" rIns="91398" bIns="9139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14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371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28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2860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43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004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6576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148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 Neue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34"/>
          <p:cNvSpPr txBox="1"/>
          <p:nvPr>
            <p:ph type="ctrTitle"/>
          </p:nvPr>
        </p:nvSpPr>
        <p:spPr>
          <a:xfrm>
            <a:off x="311699" y="744573"/>
            <a:ext cx="8520602" cy="969904"/>
          </a:xfrm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ENSE 470, Milestone 6</a:t>
            </a:r>
          </a:p>
        </p:txBody>
      </p:sp>
      <p:sp>
        <p:nvSpPr>
          <p:cNvPr id="202" name="Shape 135"/>
          <p:cNvSpPr txBox="1"/>
          <p:nvPr>
            <p:ph type="subTitle" idx="1"/>
          </p:nvPr>
        </p:nvSpPr>
        <p:spPr>
          <a:xfrm>
            <a:off x="311699" y="1714475"/>
            <a:ext cx="8520602" cy="3184201"/>
          </a:xfrm>
          <a:prstGeom prst="rect">
            <a:avLst/>
          </a:prstGeom>
        </p:spPr>
        <p:txBody>
          <a:bodyPr lIns="91398" tIns="91398" rIns="91398" bIns="91398"/>
          <a:lstStyle/>
          <a:p>
            <a:pPr indent="0">
              <a:defRPr sz="3600"/>
            </a:pPr>
            <a:r>
              <a:t>Tiger Vikings</a:t>
            </a:r>
          </a:p>
          <a:p>
            <a:pPr indent="0"/>
            <a:r>
              <a:t>Team members:</a:t>
            </a:r>
          </a:p>
          <a:p>
            <a:pPr indent="0"/>
            <a:r>
              <a:t>Samuel Iregbu</a:t>
            </a:r>
          </a:p>
          <a:p>
            <a:pPr indent="0"/>
            <a:r>
              <a:t>Christian Anwanaodung</a:t>
            </a:r>
          </a:p>
          <a:p>
            <a:pPr indent="0"/>
            <a:r>
              <a:t>Jay Denesik</a:t>
            </a:r>
          </a:p>
          <a:p>
            <a:pPr indent="0"/>
            <a:r>
              <a:t>Uys Kriek</a:t>
            </a:r>
          </a:p>
          <a:p>
            <a:pPr indent="0"/>
          </a:p>
          <a:p>
            <a:pPr indent="0"/>
            <a:r>
              <a:t>March 29th, 2018</a:t>
            </a:r>
          </a:p>
        </p:txBody>
      </p:sp>
      <p:pic>
        <p:nvPicPr>
          <p:cNvPr id="203" name="Shape 136" descr="Shape 1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825" y="0"/>
            <a:ext cx="301517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 Shot 2018-03-29 at 8.37.09 AM.png" descr="Screen Shot 2018-03-29 at 8.37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4973"/>
            <a:ext cx="9144000" cy="425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ge31image11330432.png" descr="page31image113304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" y="2381"/>
            <a:ext cx="9135535" cy="5138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MVC’s WORKING TOGETHER"/>
          <p:cNvSpPr txBox="1"/>
          <p:nvPr/>
        </p:nvSpPr>
        <p:spPr>
          <a:xfrm>
            <a:off x="1818874" y="344539"/>
            <a:ext cx="5506252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MVC’s WORKING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8-03-29 at 9.06.45 AM.png" descr="Screen Shot 2018-03-29 at 9.0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6530"/>
            <a:ext cx="9144000" cy="5030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 Shot 2018-03-29 at 9.07.42 AM.png" descr="Screen Shot 2018-03-29 at 9.07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119"/>
            <a:ext cx="9144000" cy="5019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8-03-29 at 9.06.07 AM.png" descr="Screen Shot 2018-03-29 at 9.06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8173"/>
            <a:ext cx="9144000" cy="4547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 Shot 2018-03-29 at 9.05.22 AM.png" descr="Screen Shot 2018-03-29 at 9.05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1048"/>
            <a:ext cx="9144000" cy="4261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18-03-29 at 9.04.27 AM.png" descr="Screen Shot 2018-03-29 at 9.04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162"/>
            <a:ext cx="9144000" cy="511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189"/>
          <p:cNvSpPr txBox="1"/>
          <p:nvPr/>
        </p:nvSpPr>
        <p:spPr>
          <a:xfrm>
            <a:off x="172597" y="1782299"/>
            <a:ext cx="5017503" cy="1578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>
            <a:lvl1pPr algn="ctr">
              <a:defRPr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Minimum Viable Product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2018-03-29-04-51-31 (1).mov" descr="2018-03-29-04-51-31 (1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40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2018-03-29-04-53-06.mov" descr="2018-03-29-04-53-0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7000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141"/>
          <p:cNvSpPr txBox="1"/>
          <p:nvPr>
            <p:ph type="ctrTitle"/>
          </p:nvPr>
        </p:nvSpPr>
        <p:spPr>
          <a:xfrm>
            <a:off x="3423749" y="163775"/>
            <a:ext cx="5017502" cy="853199"/>
          </a:xfrm>
          <a:prstGeom prst="rect">
            <a:avLst/>
          </a:prstGeom>
        </p:spPr>
        <p:txBody>
          <a:bodyPr/>
          <a:lstStyle>
            <a:lvl1pPr defTabSz="512062">
              <a:defRPr sz="2200"/>
            </a:lvl1pPr>
          </a:lstStyle>
          <a:p>
            <a:pPr/>
            <a:r>
              <a:t>Technology Used:</a:t>
            </a:r>
          </a:p>
        </p:txBody>
      </p:sp>
      <p:sp>
        <p:nvSpPr>
          <p:cNvPr id="206" name="Shape 142"/>
          <p:cNvSpPr txBox="1"/>
          <p:nvPr>
            <p:ph type="subTitle" sz="quarter" idx="1"/>
          </p:nvPr>
        </p:nvSpPr>
        <p:spPr>
          <a:xfrm>
            <a:off x="3825775" y="1016975"/>
            <a:ext cx="3470701" cy="2562002"/>
          </a:xfrm>
          <a:prstGeom prst="rect">
            <a:avLst/>
          </a:prstGeom>
        </p:spPr>
        <p:txBody>
          <a:bodyPr/>
          <a:lstStyle/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No longer Using CSV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Switched to mySQL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Coded using C#</a:t>
            </a:r>
          </a:p>
          <a:p>
            <a:pPr indent="0">
              <a:defRPr b="1">
                <a:solidFill>
                  <a:srgbClr val="FF481B"/>
                </a:solidFill>
              </a:defRPr>
            </a:pPr>
          </a:p>
          <a:p>
            <a:pPr marL="457200" indent="-311150">
              <a:buClr>
                <a:srgbClr val="FFFFFF"/>
              </a:buClr>
              <a:buSzPts val="1300"/>
              <a:buFont typeface="Helvetica Neue"/>
              <a:buChar char="-"/>
              <a:defRPr b="1">
                <a:solidFill>
                  <a:srgbClr val="FF481B"/>
                </a:solidFill>
              </a:defRPr>
            </a:pPr>
            <a:r>
              <a:t>MS paint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2018-03-29-05-00-17.mov" descr="2018-03-29-05-00-1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-648"/>
            <a:ext cx="6858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4000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09"/>
          <p:cNvSpPr txBox="1"/>
          <p:nvPr>
            <p:ph type="title"/>
          </p:nvPr>
        </p:nvSpPr>
        <p:spPr>
          <a:xfrm>
            <a:off x="1297500" y="432094"/>
            <a:ext cx="7038900" cy="914102"/>
          </a:xfrm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Group Reflection</a:t>
            </a:r>
          </a:p>
        </p:txBody>
      </p:sp>
      <p:sp>
        <p:nvSpPr>
          <p:cNvPr id="259" name="Shape 210"/>
          <p:cNvSpPr txBox="1"/>
          <p:nvPr>
            <p:ph type="body" idx="1"/>
          </p:nvPr>
        </p:nvSpPr>
        <p:spPr>
          <a:xfrm>
            <a:off x="1082617" y="1039059"/>
            <a:ext cx="7468666" cy="3757962"/>
          </a:xfrm>
          <a:prstGeom prst="rect">
            <a:avLst/>
          </a:prstGeom>
        </p:spPr>
        <p:txBody>
          <a:bodyPr lIns="91398" tIns="91398" rIns="91398" bIns="91398"/>
          <a:lstStyle/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did you feel about this milestone? What did you like about it? What did you dislike?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4C19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felt that this milestone helped us conclude our MVP development cycle.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did you learn about yourself as you collaborated and worked through this milestone?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5217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We learned to trust that each other would be able to complete their work separately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How will you use what you have learned going forward?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A1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The experience of having completed a development cycle will make future development cycles much easier.</a:t>
            </a:r>
            <a:endParaRPr sz="1200"/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What “stuff &amp; things” related to this milestone would you want help with?</a:t>
            </a:r>
            <a:endParaRPr sz="1200"/>
          </a:p>
          <a:p>
            <a:pPr lvl="1" marL="905255" indent="-289115">
              <a:buSzPts val="1500"/>
              <a:buChar char="-"/>
              <a:defRPr sz="1500">
                <a:solidFill>
                  <a:srgbClr val="FF3F14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Nothing in particular.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15" descr="Shape 2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47"/>
          <p:cNvSpPr txBox="1"/>
          <p:nvPr/>
        </p:nvSpPr>
        <p:spPr>
          <a:xfrm>
            <a:off x="4106975" y="332475"/>
            <a:ext cx="4746000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 Lo-Fi Prototypes</a:t>
            </a:r>
          </a:p>
        </p:txBody>
      </p:sp>
      <p:pic>
        <p:nvPicPr>
          <p:cNvPr id="209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70"/>
            <a:ext cx="3627399" cy="513276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149"/>
          <p:cNvSpPr txBox="1"/>
          <p:nvPr/>
        </p:nvSpPr>
        <p:spPr>
          <a:xfrm>
            <a:off x="4159149" y="1010475"/>
            <a:ext cx="3755101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Software Request Webform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154" descr="Shape 1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155"/>
          <p:cNvSpPr txBox="1"/>
          <p:nvPr/>
        </p:nvSpPr>
        <p:spPr>
          <a:xfrm>
            <a:off x="3976599" y="586699"/>
            <a:ext cx="4667702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14" name="Shape 156"/>
          <p:cNvSpPr txBox="1"/>
          <p:nvPr/>
        </p:nvSpPr>
        <p:spPr>
          <a:xfrm>
            <a:off x="4074374" y="1271200"/>
            <a:ext cx="37551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Analyst Request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161" descr="Shape 1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62"/>
          <p:cNvSpPr txBox="1"/>
          <p:nvPr/>
        </p:nvSpPr>
        <p:spPr>
          <a:xfrm>
            <a:off x="4250399" y="508475"/>
            <a:ext cx="4126501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Retrospect: Lo-Fi Prototypes</a:t>
            </a:r>
          </a:p>
        </p:txBody>
      </p:sp>
      <p:sp>
        <p:nvSpPr>
          <p:cNvPr id="218" name="Shape 163"/>
          <p:cNvSpPr txBox="1"/>
          <p:nvPr/>
        </p:nvSpPr>
        <p:spPr>
          <a:xfrm>
            <a:off x="4296023" y="1199525"/>
            <a:ext cx="37551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(Detailed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168" descr="Shape 1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6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169"/>
          <p:cNvSpPr txBox="1"/>
          <p:nvPr/>
        </p:nvSpPr>
        <p:spPr>
          <a:xfrm>
            <a:off x="3917924" y="384624"/>
            <a:ext cx="4628401" cy="52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22" name="Shape 170"/>
          <p:cNvSpPr txBox="1"/>
          <p:nvPr/>
        </p:nvSpPr>
        <p:spPr>
          <a:xfrm>
            <a:off x="3957049" y="977849"/>
            <a:ext cx="3755102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(Approver 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175" descr="Shape 1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34981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176"/>
          <p:cNvSpPr txBox="1"/>
          <p:nvPr/>
        </p:nvSpPr>
        <p:spPr>
          <a:xfrm>
            <a:off x="4080900" y="221648"/>
            <a:ext cx="4556702" cy="52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 u="sng">
                <a:solidFill>
                  <a:srgbClr val="FFFFFF"/>
                </a:solidFill>
              </a:defRPr>
            </a:lvl1pPr>
          </a:lstStyle>
          <a:p>
            <a:pPr/>
            <a:r>
              <a:t>Retrospective: Lo-Fi Prototypes</a:t>
            </a:r>
          </a:p>
        </p:txBody>
      </p:sp>
      <p:sp>
        <p:nvSpPr>
          <p:cNvPr id="226" name="Shape 177"/>
          <p:cNvSpPr txBox="1"/>
          <p:nvPr/>
        </p:nvSpPr>
        <p:spPr>
          <a:xfrm>
            <a:off x="4172175" y="847475"/>
            <a:ext cx="3755100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 Request Finalization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182"/>
          <p:cNvSpPr txBox="1"/>
          <p:nvPr>
            <p:ph type="ctrTitle"/>
          </p:nvPr>
        </p:nvSpPr>
        <p:spPr>
          <a:xfrm>
            <a:off x="3537147" y="1578399"/>
            <a:ext cx="5017503" cy="15789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183"/>
          <p:cNvSpPr txBox="1"/>
          <p:nvPr>
            <p:ph type="subTitle" sz="quarter" idx="1"/>
          </p:nvPr>
        </p:nvSpPr>
        <p:spPr>
          <a:xfrm>
            <a:off x="5083950" y="3924925"/>
            <a:ext cx="3470702" cy="506102"/>
          </a:xfrm>
          <a:prstGeom prst="rect">
            <a:avLst/>
          </a:prstGeom>
        </p:spPr>
        <p:txBody>
          <a:bodyPr/>
          <a:lstStyle/>
          <a:p>
            <a:pPr indent="0"/>
          </a:p>
        </p:txBody>
      </p:sp>
      <p:pic>
        <p:nvPicPr>
          <p:cNvPr id="230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odel View Controller (MVC)…"/>
          <p:cNvSpPr txBox="1"/>
          <p:nvPr>
            <p:ph type="body" idx="4294967295"/>
          </p:nvPr>
        </p:nvSpPr>
        <p:spPr>
          <a:xfrm>
            <a:off x="837667" y="1013659"/>
            <a:ext cx="7468666" cy="3757962"/>
          </a:xfrm>
          <a:prstGeom prst="rect">
            <a:avLst/>
          </a:prstGeom>
        </p:spPr>
        <p:txBody>
          <a:bodyPr lIns="91398" tIns="91398" rIns="91398" bIns="91398">
            <a:normAutofit fontScale="100000" lnSpcReduction="0"/>
          </a:bodyPr>
          <a:lstStyle/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Model View Controller (MVC)</a:t>
            </a:r>
          </a:p>
          <a:p>
            <a:pPr marL="452627" indent="-301688">
              <a:buSzPts val="1500"/>
              <a:buChar char="-"/>
              <a:defRPr sz="1500">
                <a:latin typeface="Montserrat"/>
                <a:ea typeface="Montserrat"/>
                <a:cs typeface="Montserrat"/>
                <a:sym typeface="Montserrat"/>
              </a:defRPr>
            </a:pPr>
            <a:r>
              <a:t>Observer pattern </a:t>
            </a:r>
          </a:p>
        </p:txBody>
      </p:sp>
      <p:sp>
        <p:nvSpPr>
          <p:cNvPr id="233" name="Design Patterns Used"/>
          <p:cNvSpPr txBox="1"/>
          <p:nvPr>
            <p:ph type="title" idx="4294967295"/>
          </p:nvPr>
        </p:nvSpPr>
        <p:spPr>
          <a:xfrm>
            <a:off x="1052550" y="279694"/>
            <a:ext cx="7038900" cy="914102"/>
          </a:xfrm>
          <a:prstGeom prst="rect">
            <a:avLst/>
          </a:prstGeom>
        </p:spPr>
        <p:txBody>
          <a:bodyPr lIns="91398" tIns="91398" rIns="91398" bIns="91398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Design Patterns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